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71" r:id="rId8"/>
    <p:sldId id="272" r:id="rId9"/>
    <p:sldId id="273" r:id="rId10"/>
    <p:sldId id="274" r:id="rId11"/>
    <p:sldId id="262" r:id="rId12"/>
    <p:sldId id="275" r:id="rId13"/>
    <p:sldId id="263" r:id="rId14"/>
    <p:sldId id="276" r:id="rId15"/>
    <p:sldId id="277" r:id="rId16"/>
    <p:sldId id="278" r:id="rId17"/>
    <p:sldId id="279" r:id="rId18"/>
    <p:sldId id="280" r:id="rId19"/>
    <p:sldId id="281" r:id="rId20"/>
    <p:sldId id="282" r:id="rId21"/>
    <p:sldId id="283" r:id="rId22"/>
    <p:sldId id="264" r:id="rId23"/>
    <p:sldId id="266" r:id="rId24"/>
    <p:sldId id="268" r:id="rId25"/>
    <p:sldId id="265"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5" d="100"/>
          <a:sy n="55" d="100"/>
        </p:scale>
        <p:origin x="1638"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3C33F018-E717-458C-8D50-859790995DE8}" type="datetimeFigureOut">
              <a:rPr lang="en-US" smtClean="0"/>
              <a:t>5/17/2022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143D1E-C216-4235-B8E1-49BDE827DF27}" type="slidenum">
              <a:rPr lang="en-US" smtClean="0"/>
              <a:t>‹#›</a:t>
            </a:fld>
            <a:endParaRPr lang="en-US"/>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en-US"/>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33F018-E717-458C-8D50-859790995DE8}" type="datetimeFigureOut">
              <a:rPr lang="en-US" smtClean="0"/>
              <a:t>5/17/2022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143D1E-C216-4235-B8E1-49BDE827DF2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33F018-E717-458C-8D50-859790995DE8}" type="datetimeFigureOut">
              <a:rPr lang="en-US" smtClean="0"/>
              <a:t>5/17/2022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143D1E-C216-4235-B8E1-49BDE827DF2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3C33F018-E717-458C-8D50-859790995DE8}" type="datetimeFigureOut">
              <a:rPr lang="en-US" smtClean="0"/>
              <a:t>5/17/2022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143D1E-C216-4235-B8E1-49BDE827DF27}" type="slidenum">
              <a:rPr lang="en-US" smtClean="0"/>
              <a:t>‹#›</a:t>
            </a:fld>
            <a:endParaRPr lang="en-US"/>
          </a:p>
        </p:txBody>
      </p:sp>
      <p:sp>
        <p:nvSpPr>
          <p:cNvPr id="8" name="Content Placeholder 7"/>
          <p:cNvSpPr>
            <a:spLocks noGrp="1"/>
          </p:cNvSpPr>
          <p:nvPr>
            <p:ph sz="quarter" idx="13"/>
          </p:nvPr>
        </p:nvSpPr>
        <p:spPr>
          <a:xfrm>
            <a:off x="609600" y="1600200"/>
            <a:ext cx="792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en-US"/>
              <a:t>Click to edit Master title style</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33F018-E717-458C-8D50-859790995DE8}" type="datetimeFigureOut">
              <a:rPr lang="en-US" smtClean="0"/>
              <a:t>5/17/2022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143D1E-C216-4235-B8E1-49BDE827DF27}"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609600" y="274638"/>
            <a:ext cx="7924800" cy="1143000"/>
          </a:xfrm>
        </p:spPr>
        <p:txBody>
          <a:bodyPr/>
          <a:lstStyle/>
          <a:p>
            <a:r>
              <a:rPr lang="en-US"/>
              <a:t>Click to edit Master title style</a:t>
            </a:r>
            <a:endParaRPr lang="en-US" dirty="0"/>
          </a:p>
        </p:txBody>
      </p:sp>
      <p:sp>
        <p:nvSpPr>
          <p:cNvPr id="5" name="Date Placeholder 4"/>
          <p:cNvSpPr>
            <a:spLocks noGrp="1"/>
          </p:cNvSpPr>
          <p:nvPr>
            <p:ph type="dt" sz="half" idx="10"/>
          </p:nvPr>
        </p:nvSpPr>
        <p:spPr/>
        <p:txBody>
          <a:bodyPr/>
          <a:lstStyle/>
          <a:p>
            <a:fld id="{3C33F018-E717-458C-8D50-859790995DE8}" type="datetimeFigureOut">
              <a:rPr lang="en-US" smtClean="0"/>
              <a:t>5/17/2022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143D1E-C216-4235-B8E1-49BDE827DF27}"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609600" y="274638"/>
            <a:ext cx="7924800" cy="11430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3C33F018-E717-458C-8D50-859790995DE8}" type="datetimeFigureOut">
              <a:rPr lang="en-US" smtClean="0"/>
              <a:t>5/17/2022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143D1E-C216-4235-B8E1-49BDE827DF27}"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C33F018-E717-458C-8D50-859790995DE8}" type="datetimeFigureOut">
              <a:rPr lang="en-US" smtClean="0"/>
              <a:t>5/17/2022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143D1E-C216-4235-B8E1-49BDE827DF2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33F018-E717-458C-8D50-859790995DE8}" type="datetimeFigureOut">
              <a:rPr lang="en-US" smtClean="0"/>
              <a:t>5/17/2022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143D1E-C216-4235-B8E1-49BDE827DF2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33F018-E717-458C-8D50-859790995DE8}" type="datetimeFigureOut">
              <a:rPr lang="en-US" smtClean="0"/>
              <a:t>5/17/2022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143D1E-C216-4235-B8E1-49BDE827DF2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33F018-E717-458C-8D50-859790995DE8}" type="datetimeFigureOut">
              <a:rPr lang="en-US" smtClean="0"/>
              <a:t>5/17/2022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143D1E-C216-4235-B8E1-49BDE827DF2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3C33F018-E717-458C-8D50-859790995DE8}" type="datetimeFigureOut">
              <a:rPr lang="en-US" smtClean="0"/>
              <a:t>5/17/2022</a:t>
            </a:fld>
            <a:endParaRPr lang="en-US"/>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en-US"/>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fld id="{C8143D1E-C216-4235-B8E1-49BDE827DF27}"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16.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hyperlink" Target="https://getbootstrap.com/"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a:t>By </a:t>
            </a:r>
            <a:r>
              <a:rPr lang="en-US"/>
              <a:t>Natasha  Scott</a:t>
            </a:r>
            <a:endParaRPr lang="en-US" dirty="0"/>
          </a:p>
        </p:txBody>
      </p:sp>
      <p:sp>
        <p:nvSpPr>
          <p:cNvPr id="2" name="Title 1"/>
          <p:cNvSpPr>
            <a:spLocks noGrp="1"/>
          </p:cNvSpPr>
          <p:nvPr>
            <p:ph type="ctrTitle"/>
          </p:nvPr>
        </p:nvSpPr>
        <p:spPr/>
        <p:txBody>
          <a:bodyPr/>
          <a:lstStyle/>
          <a:p>
            <a:r>
              <a:rPr lang="en-US" dirty="0"/>
              <a:t>Bootstrap framework</a:t>
            </a:r>
          </a:p>
        </p:txBody>
      </p:sp>
      <p:pic>
        <p:nvPicPr>
          <p:cNvPr id="4" name="Recorded Sound">
            <a:hlinkClick r:id="" action="ppaction://media"/>
            <a:extLst>
              <a:ext uri="{FF2B5EF4-FFF2-40B4-BE49-F238E27FC236}">
                <a16:creationId xmlns:a16="http://schemas.microsoft.com/office/drawing/2014/main" id="{8499DF69-9F30-BC76-7D43-FE5845443D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75918" y="4572000"/>
            <a:ext cx="487363" cy="487363"/>
          </a:xfrm>
          <a:prstGeom prst="rect">
            <a:avLst/>
          </a:prstGeom>
        </p:spPr>
      </p:pic>
    </p:spTree>
    <p:extLst>
      <p:ext uri="{BB962C8B-B14F-4D97-AF65-F5344CB8AC3E}">
        <p14:creationId xmlns:p14="http://schemas.microsoft.com/office/powerpoint/2010/main" val="929132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8117C-9BB8-EDBE-6082-2A8B3A69666E}"/>
              </a:ext>
            </a:extLst>
          </p:cNvPr>
          <p:cNvSpPr>
            <a:spLocks noGrp="1"/>
          </p:cNvSpPr>
          <p:nvPr>
            <p:ph type="title"/>
          </p:nvPr>
        </p:nvSpPr>
        <p:spPr>
          <a:xfrm>
            <a:off x="609600" y="274638"/>
            <a:ext cx="7924800" cy="563562"/>
          </a:xfrm>
        </p:spPr>
        <p:txBody>
          <a:bodyPr anchor="b">
            <a:normAutofit/>
          </a:bodyPr>
          <a:lstStyle/>
          <a:p>
            <a:r>
              <a:rPr lang="en-US" dirty="0"/>
              <a:t>Load bootstrap javascript</a:t>
            </a:r>
          </a:p>
        </p:txBody>
      </p:sp>
      <p:pic>
        <p:nvPicPr>
          <p:cNvPr id="4" name="Picture 3">
            <a:extLst>
              <a:ext uri="{FF2B5EF4-FFF2-40B4-BE49-F238E27FC236}">
                <a16:creationId xmlns:a16="http://schemas.microsoft.com/office/drawing/2014/main" id="{5B56A49E-5900-20FA-3420-728C20FB9552}"/>
              </a:ext>
            </a:extLst>
          </p:cNvPr>
          <p:cNvPicPr>
            <a:picLocks noChangeAspect="1"/>
          </p:cNvPicPr>
          <p:nvPr/>
        </p:nvPicPr>
        <p:blipFill>
          <a:blip r:embed="rId4"/>
          <a:stretch>
            <a:fillRect/>
          </a:stretch>
        </p:blipFill>
        <p:spPr>
          <a:xfrm>
            <a:off x="457200" y="838199"/>
            <a:ext cx="8229600" cy="4953001"/>
          </a:xfrm>
          <a:prstGeom prst="rect">
            <a:avLst/>
          </a:prstGeom>
        </p:spPr>
      </p:pic>
      <p:sp>
        <p:nvSpPr>
          <p:cNvPr id="6" name="Arrow: Right 5">
            <a:extLst>
              <a:ext uri="{FF2B5EF4-FFF2-40B4-BE49-F238E27FC236}">
                <a16:creationId xmlns:a16="http://schemas.microsoft.com/office/drawing/2014/main" id="{36F14632-5D4D-2CDF-2E06-D405A0ABBE9E}"/>
              </a:ext>
            </a:extLst>
          </p:cNvPr>
          <p:cNvSpPr/>
          <p:nvPr/>
        </p:nvSpPr>
        <p:spPr>
          <a:xfrm>
            <a:off x="-228600" y="51054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Recorded Sound">
            <a:hlinkClick r:id="" action="ppaction://media"/>
            <a:extLst>
              <a:ext uri="{FF2B5EF4-FFF2-40B4-BE49-F238E27FC236}">
                <a16:creationId xmlns:a16="http://schemas.microsoft.com/office/drawing/2014/main" id="{5E4A8D2F-AF90-744B-B44E-C49B826ABF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77000" y="312737"/>
            <a:ext cx="487363" cy="487363"/>
          </a:xfrm>
          <a:prstGeom prst="rect">
            <a:avLst/>
          </a:prstGeom>
        </p:spPr>
      </p:pic>
    </p:spTree>
    <p:extLst>
      <p:ext uri="{BB962C8B-B14F-4D97-AF65-F5344CB8AC3E}">
        <p14:creationId xmlns:p14="http://schemas.microsoft.com/office/powerpoint/2010/main" val="314642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Employment of bootstrap</a:t>
            </a:r>
          </a:p>
        </p:txBody>
      </p:sp>
      <p:sp>
        <p:nvSpPr>
          <p:cNvPr id="3" name="Content Placeholder 2"/>
          <p:cNvSpPr>
            <a:spLocks noGrp="1"/>
          </p:cNvSpPr>
          <p:nvPr>
            <p:ph sz="quarter" idx="13"/>
          </p:nvPr>
        </p:nvSpPr>
        <p:spPr/>
        <p:txBody>
          <a:bodyPr/>
          <a:lstStyle/>
          <a:p>
            <a:endParaRPr lang="en-US"/>
          </a:p>
        </p:txBody>
      </p:sp>
      <p:pic>
        <p:nvPicPr>
          <p:cNvPr id="4" name="Recorded Sound">
            <a:hlinkClick r:id="" action="ppaction://media"/>
            <a:extLst>
              <a:ext uri="{FF2B5EF4-FFF2-40B4-BE49-F238E27FC236}">
                <a16:creationId xmlns:a16="http://schemas.microsoft.com/office/drawing/2014/main" id="{BD06C819-6C8E-2735-9A48-2BC487CDEE2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8318" y="2362200"/>
            <a:ext cx="487363" cy="487363"/>
          </a:xfrm>
          <a:prstGeom prst="rect">
            <a:avLst/>
          </a:prstGeom>
        </p:spPr>
      </p:pic>
    </p:spTree>
    <p:extLst>
      <p:ext uri="{BB962C8B-B14F-4D97-AF65-F5344CB8AC3E}">
        <p14:creationId xmlns:p14="http://schemas.microsoft.com/office/powerpoint/2010/main" val="3988654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86FDE5-2B96-A4D2-BB86-4E583E11729F}"/>
              </a:ext>
            </a:extLst>
          </p:cNvPr>
          <p:cNvPicPr>
            <a:picLocks noChangeAspect="1"/>
          </p:cNvPicPr>
          <p:nvPr/>
        </p:nvPicPr>
        <p:blipFill>
          <a:blip r:embed="rId4"/>
          <a:stretch>
            <a:fillRect/>
          </a:stretch>
        </p:blipFill>
        <p:spPr>
          <a:xfrm>
            <a:off x="609600" y="1600200"/>
            <a:ext cx="3733800" cy="4114800"/>
          </a:xfrm>
          <a:prstGeom prst="rect">
            <a:avLst/>
          </a:prstGeom>
          <a:noFill/>
        </p:spPr>
      </p:pic>
      <p:pic>
        <p:nvPicPr>
          <p:cNvPr id="7" name="Content Placeholder 6">
            <a:extLst>
              <a:ext uri="{FF2B5EF4-FFF2-40B4-BE49-F238E27FC236}">
                <a16:creationId xmlns:a16="http://schemas.microsoft.com/office/drawing/2014/main" id="{DFB4840B-F64A-02BB-541A-4EC4E9AA3D76}"/>
              </a:ext>
            </a:extLst>
          </p:cNvPr>
          <p:cNvPicPr>
            <a:picLocks noGrp="1" noChangeAspect="1"/>
          </p:cNvPicPr>
          <p:nvPr>
            <p:ph sz="quarter" idx="14"/>
          </p:nvPr>
        </p:nvPicPr>
        <p:blipFill>
          <a:blip r:embed="rId5"/>
          <a:stretch>
            <a:fillRect/>
          </a:stretch>
        </p:blipFill>
        <p:spPr>
          <a:xfrm>
            <a:off x="4876800" y="2514600"/>
            <a:ext cx="3571875" cy="1019175"/>
          </a:xfrm>
        </p:spPr>
      </p:pic>
      <p:sp>
        <p:nvSpPr>
          <p:cNvPr id="2" name="Title 1">
            <a:extLst>
              <a:ext uri="{FF2B5EF4-FFF2-40B4-BE49-F238E27FC236}">
                <a16:creationId xmlns:a16="http://schemas.microsoft.com/office/drawing/2014/main" id="{F6C8117C-9BB8-EDBE-6082-2A8B3A69666E}"/>
              </a:ext>
            </a:extLst>
          </p:cNvPr>
          <p:cNvSpPr>
            <a:spLocks noGrp="1"/>
          </p:cNvSpPr>
          <p:nvPr>
            <p:ph type="title"/>
          </p:nvPr>
        </p:nvSpPr>
        <p:spPr>
          <a:xfrm>
            <a:off x="609600" y="274638"/>
            <a:ext cx="7924800" cy="1143000"/>
          </a:xfrm>
        </p:spPr>
        <p:txBody>
          <a:bodyPr anchor="b">
            <a:normAutofit/>
          </a:bodyPr>
          <a:lstStyle/>
          <a:p>
            <a:r>
              <a:rPr lang="en-US" dirty="0"/>
              <a:t>Add a navigation bar</a:t>
            </a:r>
          </a:p>
        </p:txBody>
      </p:sp>
      <p:pic>
        <p:nvPicPr>
          <p:cNvPr id="8" name="Recorded Sound">
            <a:hlinkClick r:id="" action="ppaction://media"/>
            <a:extLst>
              <a:ext uri="{FF2B5EF4-FFF2-40B4-BE49-F238E27FC236}">
                <a16:creationId xmlns:a16="http://schemas.microsoft.com/office/drawing/2014/main" id="{A01AAF7F-F3AA-D16D-3DD8-36F0EEFB9D4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67400" y="846138"/>
            <a:ext cx="487363" cy="487363"/>
          </a:xfrm>
          <a:prstGeom prst="rect">
            <a:avLst/>
          </a:prstGeom>
        </p:spPr>
      </p:pic>
    </p:spTree>
    <p:extLst>
      <p:ext uri="{BB962C8B-B14F-4D97-AF65-F5344CB8AC3E}">
        <p14:creationId xmlns:p14="http://schemas.microsoft.com/office/powerpoint/2010/main" val="135384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8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Bootstrap customization</a:t>
            </a:r>
          </a:p>
        </p:txBody>
      </p:sp>
      <p:sp>
        <p:nvSpPr>
          <p:cNvPr id="3" name="Content Placeholder 2"/>
          <p:cNvSpPr>
            <a:spLocks noGrp="1"/>
          </p:cNvSpPr>
          <p:nvPr>
            <p:ph sz="quarter" idx="13"/>
          </p:nvPr>
        </p:nvSpPr>
        <p:spPr/>
        <p:txBody>
          <a:bodyPr/>
          <a:lstStyle/>
          <a:p>
            <a:endParaRPr lang="en-US"/>
          </a:p>
        </p:txBody>
      </p:sp>
      <p:pic>
        <p:nvPicPr>
          <p:cNvPr id="4" name="Recorded Sound">
            <a:hlinkClick r:id="" action="ppaction://media"/>
            <a:extLst>
              <a:ext uri="{FF2B5EF4-FFF2-40B4-BE49-F238E27FC236}">
                <a16:creationId xmlns:a16="http://schemas.microsoft.com/office/drawing/2014/main" id="{D8C8D5D4-4322-ABAF-D336-BDB7A18BCAC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477000" y="602456"/>
            <a:ext cx="487363" cy="487363"/>
          </a:xfrm>
          <a:prstGeom prst="rect">
            <a:avLst/>
          </a:prstGeom>
        </p:spPr>
      </p:pic>
    </p:spTree>
    <p:extLst>
      <p:ext uri="{BB962C8B-B14F-4D97-AF65-F5344CB8AC3E}">
        <p14:creationId xmlns:p14="http://schemas.microsoft.com/office/powerpoint/2010/main" val="476921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8117C-9BB8-EDBE-6082-2A8B3A69666E}"/>
              </a:ext>
            </a:extLst>
          </p:cNvPr>
          <p:cNvSpPr>
            <a:spLocks noGrp="1"/>
          </p:cNvSpPr>
          <p:nvPr>
            <p:ph type="title"/>
          </p:nvPr>
        </p:nvSpPr>
        <p:spPr>
          <a:xfrm>
            <a:off x="609600" y="274638"/>
            <a:ext cx="7924800" cy="563562"/>
          </a:xfrm>
        </p:spPr>
        <p:txBody>
          <a:bodyPr anchor="b">
            <a:normAutofit/>
          </a:bodyPr>
          <a:lstStyle/>
          <a:p>
            <a:r>
              <a:rPr lang="en-US" dirty="0"/>
              <a:t>Include custom css</a:t>
            </a:r>
          </a:p>
        </p:txBody>
      </p:sp>
      <p:pic>
        <p:nvPicPr>
          <p:cNvPr id="12" name="Content Placeholder 11">
            <a:extLst>
              <a:ext uri="{FF2B5EF4-FFF2-40B4-BE49-F238E27FC236}">
                <a16:creationId xmlns:a16="http://schemas.microsoft.com/office/drawing/2014/main" id="{AA1D98D5-7CB7-7554-3102-2E7E7AE4F0B1}"/>
              </a:ext>
            </a:extLst>
          </p:cNvPr>
          <p:cNvPicPr>
            <a:picLocks noGrp="1" noChangeAspect="1"/>
          </p:cNvPicPr>
          <p:nvPr>
            <p:ph sz="quarter" idx="14"/>
          </p:nvPr>
        </p:nvPicPr>
        <p:blipFill>
          <a:blip r:embed="rId4"/>
          <a:stretch>
            <a:fillRect/>
          </a:stretch>
        </p:blipFill>
        <p:spPr>
          <a:xfrm>
            <a:off x="4572000" y="1676400"/>
            <a:ext cx="4495800" cy="2345260"/>
          </a:xfrm>
        </p:spPr>
      </p:pic>
      <p:pic>
        <p:nvPicPr>
          <p:cNvPr id="10" name="Picture 9">
            <a:extLst>
              <a:ext uri="{FF2B5EF4-FFF2-40B4-BE49-F238E27FC236}">
                <a16:creationId xmlns:a16="http://schemas.microsoft.com/office/drawing/2014/main" id="{D59C4FA1-D9E2-D5D0-6C1B-FB32AA3FBB82}"/>
              </a:ext>
            </a:extLst>
          </p:cNvPr>
          <p:cNvPicPr>
            <a:picLocks noChangeAspect="1"/>
          </p:cNvPicPr>
          <p:nvPr/>
        </p:nvPicPr>
        <p:blipFill>
          <a:blip r:embed="rId5"/>
          <a:stretch>
            <a:fillRect/>
          </a:stretch>
        </p:blipFill>
        <p:spPr>
          <a:xfrm>
            <a:off x="609600" y="1143000"/>
            <a:ext cx="3771900" cy="4572001"/>
          </a:xfrm>
          <a:prstGeom prst="rect">
            <a:avLst/>
          </a:prstGeom>
        </p:spPr>
      </p:pic>
      <p:pic>
        <p:nvPicPr>
          <p:cNvPr id="13" name="Recorded Sound">
            <a:hlinkClick r:id="" action="ppaction://media"/>
            <a:extLst>
              <a:ext uri="{FF2B5EF4-FFF2-40B4-BE49-F238E27FC236}">
                <a16:creationId xmlns:a16="http://schemas.microsoft.com/office/drawing/2014/main" id="{FC946069-8E71-95F7-8520-067783F922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67400" y="312737"/>
            <a:ext cx="487363" cy="487363"/>
          </a:xfrm>
          <a:prstGeom prst="rect">
            <a:avLst/>
          </a:prstGeom>
        </p:spPr>
      </p:pic>
    </p:spTree>
    <p:extLst>
      <p:ext uri="{BB962C8B-B14F-4D97-AF65-F5344CB8AC3E}">
        <p14:creationId xmlns:p14="http://schemas.microsoft.com/office/powerpoint/2010/main" val="210487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8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8117C-9BB8-EDBE-6082-2A8B3A69666E}"/>
              </a:ext>
            </a:extLst>
          </p:cNvPr>
          <p:cNvSpPr>
            <a:spLocks noGrp="1"/>
          </p:cNvSpPr>
          <p:nvPr>
            <p:ph type="title"/>
          </p:nvPr>
        </p:nvSpPr>
        <p:spPr>
          <a:xfrm>
            <a:off x="609600" y="274638"/>
            <a:ext cx="7924800" cy="563562"/>
          </a:xfrm>
        </p:spPr>
        <p:txBody>
          <a:bodyPr anchor="b">
            <a:normAutofit/>
          </a:bodyPr>
          <a:lstStyle/>
          <a:p>
            <a:r>
              <a:rPr lang="en-US" dirty="0"/>
              <a:t>Create a page content container</a:t>
            </a:r>
          </a:p>
        </p:txBody>
      </p:sp>
      <p:pic>
        <p:nvPicPr>
          <p:cNvPr id="4" name="Picture 3">
            <a:extLst>
              <a:ext uri="{FF2B5EF4-FFF2-40B4-BE49-F238E27FC236}">
                <a16:creationId xmlns:a16="http://schemas.microsoft.com/office/drawing/2014/main" id="{067AEA1B-DC66-9EF4-7E9D-CE97AEF44095}"/>
              </a:ext>
            </a:extLst>
          </p:cNvPr>
          <p:cNvPicPr>
            <a:picLocks noChangeAspect="1"/>
          </p:cNvPicPr>
          <p:nvPr/>
        </p:nvPicPr>
        <p:blipFill>
          <a:blip r:embed="rId4"/>
          <a:stretch>
            <a:fillRect/>
          </a:stretch>
        </p:blipFill>
        <p:spPr>
          <a:xfrm>
            <a:off x="1524000" y="2362200"/>
            <a:ext cx="5524500" cy="657225"/>
          </a:xfrm>
          <a:prstGeom prst="rect">
            <a:avLst/>
          </a:prstGeom>
        </p:spPr>
      </p:pic>
      <p:pic>
        <p:nvPicPr>
          <p:cNvPr id="7" name="Recorded Sound">
            <a:hlinkClick r:id="" action="ppaction://media"/>
            <a:extLst>
              <a:ext uri="{FF2B5EF4-FFF2-40B4-BE49-F238E27FC236}">
                <a16:creationId xmlns:a16="http://schemas.microsoft.com/office/drawing/2014/main" id="{09B2BAF9-5E88-1F96-0C83-586EEBC1FE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042568" y="4049135"/>
            <a:ext cx="487363" cy="487363"/>
          </a:xfrm>
          <a:prstGeom prst="rect">
            <a:avLst/>
          </a:prstGeom>
        </p:spPr>
      </p:pic>
    </p:spTree>
    <p:extLst>
      <p:ext uri="{BB962C8B-B14F-4D97-AF65-F5344CB8AC3E}">
        <p14:creationId xmlns:p14="http://schemas.microsoft.com/office/powerpoint/2010/main" val="2766897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8117C-9BB8-EDBE-6082-2A8B3A69666E}"/>
              </a:ext>
            </a:extLst>
          </p:cNvPr>
          <p:cNvSpPr>
            <a:spLocks noGrp="1"/>
          </p:cNvSpPr>
          <p:nvPr>
            <p:ph type="title"/>
          </p:nvPr>
        </p:nvSpPr>
        <p:spPr>
          <a:xfrm>
            <a:off x="609600" y="274638"/>
            <a:ext cx="7924800" cy="563562"/>
          </a:xfrm>
        </p:spPr>
        <p:txBody>
          <a:bodyPr anchor="b">
            <a:normAutofit/>
          </a:bodyPr>
          <a:lstStyle/>
          <a:p>
            <a:r>
              <a:rPr lang="en-US" dirty="0"/>
              <a:t>Add a background image and custom </a:t>
            </a:r>
            <a:r>
              <a:rPr lang="en-US" dirty="0" err="1"/>
              <a:t>js</a:t>
            </a:r>
            <a:endParaRPr lang="en-US" dirty="0"/>
          </a:p>
        </p:txBody>
      </p:sp>
      <p:pic>
        <p:nvPicPr>
          <p:cNvPr id="6" name="Content Placeholder 5">
            <a:extLst>
              <a:ext uri="{FF2B5EF4-FFF2-40B4-BE49-F238E27FC236}">
                <a16:creationId xmlns:a16="http://schemas.microsoft.com/office/drawing/2014/main" id="{2FCC25DF-7F7B-1D40-88C7-DAA36675D37F}"/>
              </a:ext>
            </a:extLst>
          </p:cNvPr>
          <p:cNvPicPr>
            <a:picLocks noGrp="1" noChangeAspect="1"/>
          </p:cNvPicPr>
          <p:nvPr>
            <p:ph sz="quarter" idx="14"/>
          </p:nvPr>
        </p:nvPicPr>
        <p:blipFill>
          <a:blip r:embed="rId4"/>
          <a:stretch>
            <a:fillRect/>
          </a:stretch>
        </p:blipFill>
        <p:spPr>
          <a:xfrm>
            <a:off x="621145" y="5029200"/>
            <a:ext cx="3733800" cy="766900"/>
          </a:xfrm>
        </p:spPr>
      </p:pic>
      <p:pic>
        <p:nvPicPr>
          <p:cNvPr id="8" name="Picture 7">
            <a:extLst>
              <a:ext uri="{FF2B5EF4-FFF2-40B4-BE49-F238E27FC236}">
                <a16:creationId xmlns:a16="http://schemas.microsoft.com/office/drawing/2014/main" id="{F93BA058-82E4-B3D8-430C-B324B2ED9B32}"/>
              </a:ext>
            </a:extLst>
          </p:cNvPr>
          <p:cNvPicPr>
            <a:picLocks noChangeAspect="1"/>
          </p:cNvPicPr>
          <p:nvPr/>
        </p:nvPicPr>
        <p:blipFill>
          <a:blip r:embed="rId5"/>
          <a:stretch>
            <a:fillRect/>
          </a:stretch>
        </p:blipFill>
        <p:spPr>
          <a:xfrm>
            <a:off x="609600" y="914400"/>
            <a:ext cx="7620000" cy="2111141"/>
          </a:xfrm>
          <a:prstGeom prst="rect">
            <a:avLst/>
          </a:prstGeom>
        </p:spPr>
      </p:pic>
      <p:sp>
        <p:nvSpPr>
          <p:cNvPr id="9" name="Arrow: Right 8">
            <a:extLst>
              <a:ext uri="{FF2B5EF4-FFF2-40B4-BE49-F238E27FC236}">
                <a16:creationId xmlns:a16="http://schemas.microsoft.com/office/drawing/2014/main" id="{67CB35DE-1A5E-AC87-1B1C-415BD79B05D2}"/>
              </a:ext>
            </a:extLst>
          </p:cNvPr>
          <p:cNvSpPr/>
          <p:nvPr/>
        </p:nvSpPr>
        <p:spPr>
          <a:xfrm>
            <a:off x="-87099" y="20574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69F786E5-E97E-D35F-77B3-11BB72136F0A}"/>
              </a:ext>
            </a:extLst>
          </p:cNvPr>
          <p:cNvPicPr>
            <a:picLocks noChangeAspect="1"/>
          </p:cNvPicPr>
          <p:nvPr/>
        </p:nvPicPr>
        <p:blipFill>
          <a:blip r:embed="rId6"/>
          <a:stretch>
            <a:fillRect/>
          </a:stretch>
        </p:blipFill>
        <p:spPr>
          <a:xfrm>
            <a:off x="4648200" y="3262367"/>
            <a:ext cx="3962400" cy="2533733"/>
          </a:xfrm>
          <a:prstGeom prst="rect">
            <a:avLst/>
          </a:prstGeom>
        </p:spPr>
      </p:pic>
      <p:pic>
        <p:nvPicPr>
          <p:cNvPr id="15" name="Picture 14">
            <a:extLst>
              <a:ext uri="{FF2B5EF4-FFF2-40B4-BE49-F238E27FC236}">
                <a16:creationId xmlns:a16="http://schemas.microsoft.com/office/drawing/2014/main" id="{D3FF6624-3FFE-E9FD-7FD1-E57211FDD919}"/>
              </a:ext>
            </a:extLst>
          </p:cNvPr>
          <p:cNvPicPr>
            <a:picLocks noChangeAspect="1"/>
          </p:cNvPicPr>
          <p:nvPr/>
        </p:nvPicPr>
        <p:blipFill>
          <a:blip r:embed="rId7"/>
          <a:stretch>
            <a:fillRect/>
          </a:stretch>
        </p:blipFill>
        <p:spPr>
          <a:xfrm>
            <a:off x="304800" y="3180656"/>
            <a:ext cx="4191000" cy="1628775"/>
          </a:xfrm>
          <a:prstGeom prst="rect">
            <a:avLst/>
          </a:prstGeom>
        </p:spPr>
      </p:pic>
      <p:pic>
        <p:nvPicPr>
          <p:cNvPr id="16" name="Recorded Sound">
            <a:hlinkClick r:id="" action="ppaction://media"/>
            <a:extLst>
              <a:ext uri="{FF2B5EF4-FFF2-40B4-BE49-F238E27FC236}">
                <a16:creationId xmlns:a16="http://schemas.microsoft.com/office/drawing/2014/main" id="{7EED8620-6FD7-C87D-8EF8-B7F76E9ABF5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32473" y="264995"/>
            <a:ext cx="487363" cy="487363"/>
          </a:xfrm>
          <a:prstGeom prst="rect">
            <a:avLst/>
          </a:prstGeom>
        </p:spPr>
      </p:pic>
    </p:spTree>
    <p:extLst>
      <p:ext uri="{BB962C8B-B14F-4D97-AF65-F5344CB8AC3E}">
        <p14:creationId xmlns:p14="http://schemas.microsoft.com/office/powerpoint/2010/main" val="3311270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387"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8117C-9BB8-EDBE-6082-2A8B3A69666E}"/>
              </a:ext>
            </a:extLst>
          </p:cNvPr>
          <p:cNvSpPr>
            <a:spLocks noGrp="1"/>
          </p:cNvSpPr>
          <p:nvPr>
            <p:ph type="title"/>
          </p:nvPr>
        </p:nvSpPr>
        <p:spPr>
          <a:xfrm>
            <a:off x="609600" y="274638"/>
            <a:ext cx="7924800" cy="563562"/>
          </a:xfrm>
        </p:spPr>
        <p:txBody>
          <a:bodyPr anchor="b">
            <a:normAutofit/>
          </a:bodyPr>
          <a:lstStyle/>
          <a:p>
            <a:r>
              <a:rPr lang="en-US" dirty="0"/>
              <a:t>Add an overlay</a:t>
            </a:r>
          </a:p>
        </p:txBody>
      </p:sp>
      <p:pic>
        <p:nvPicPr>
          <p:cNvPr id="4" name="Picture 3">
            <a:extLst>
              <a:ext uri="{FF2B5EF4-FFF2-40B4-BE49-F238E27FC236}">
                <a16:creationId xmlns:a16="http://schemas.microsoft.com/office/drawing/2014/main" id="{B5E20E72-4315-3D24-E21B-15E4A2459F6B}"/>
              </a:ext>
            </a:extLst>
          </p:cNvPr>
          <p:cNvPicPr>
            <a:picLocks noChangeAspect="1"/>
          </p:cNvPicPr>
          <p:nvPr/>
        </p:nvPicPr>
        <p:blipFill>
          <a:blip r:embed="rId4"/>
          <a:stretch>
            <a:fillRect/>
          </a:stretch>
        </p:blipFill>
        <p:spPr>
          <a:xfrm>
            <a:off x="228601" y="1600200"/>
            <a:ext cx="4267200" cy="1047750"/>
          </a:xfrm>
          <a:prstGeom prst="rect">
            <a:avLst/>
          </a:prstGeom>
        </p:spPr>
      </p:pic>
      <p:pic>
        <p:nvPicPr>
          <p:cNvPr id="6" name="Picture 5">
            <a:extLst>
              <a:ext uri="{FF2B5EF4-FFF2-40B4-BE49-F238E27FC236}">
                <a16:creationId xmlns:a16="http://schemas.microsoft.com/office/drawing/2014/main" id="{E57C3D85-27B0-39F3-48F9-3D8266B2BB9A}"/>
              </a:ext>
            </a:extLst>
          </p:cNvPr>
          <p:cNvPicPr>
            <a:picLocks noChangeAspect="1"/>
          </p:cNvPicPr>
          <p:nvPr/>
        </p:nvPicPr>
        <p:blipFill>
          <a:blip r:embed="rId5"/>
          <a:stretch>
            <a:fillRect/>
          </a:stretch>
        </p:blipFill>
        <p:spPr>
          <a:xfrm>
            <a:off x="428626" y="3093605"/>
            <a:ext cx="3867150" cy="2152650"/>
          </a:xfrm>
          <a:prstGeom prst="rect">
            <a:avLst/>
          </a:prstGeom>
        </p:spPr>
      </p:pic>
      <p:pic>
        <p:nvPicPr>
          <p:cNvPr id="11" name="Content Placeholder 10">
            <a:extLst>
              <a:ext uri="{FF2B5EF4-FFF2-40B4-BE49-F238E27FC236}">
                <a16:creationId xmlns:a16="http://schemas.microsoft.com/office/drawing/2014/main" id="{C659413C-96A2-B22C-D372-DD8AF83D5427}"/>
              </a:ext>
            </a:extLst>
          </p:cNvPr>
          <p:cNvPicPr>
            <a:picLocks noGrp="1" noChangeAspect="1"/>
          </p:cNvPicPr>
          <p:nvPr>
            <p:ph sz="quarter" idx="14"/>
          </p:nvPr>
        </p:nvPicPr>
        <p:blipFill>
          <a:blip r:embed="rId6"/>
          <a:stretch>
            <a:fillRect/>
          </a:stretch>
        </p:blipFill>
        <p:spPr>
          <a:xfrm>
            <a:off x="4800600" y="1905000"/>
            <a:ext cx="3733800" cy="2895599"/>
          </a:xfrm>
        </p:spPr>
      </p:pic>
      <p:pic>
        <p:nvPicPr>
          <p:cNvPr id="13" name="Recorded Sound">
            <a:hlinkClick r:id="" action="ppaction://media"/>
            <a:extLst>
              <a:ext uri="{FF2B5EF4-FFF2-40B4-BE49-F238E27FC236}">
                <a16:creationId xmlns:a16="http://schemas.microsoft.com/office/drawing/2014/main" id="{C9CA3A6F-D439-AE30-02DC-F60AB8C75AB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638800" y="312737"/>
            <a:ext cx="487363" cy="487363"/>
          </a:xfrm>
          <a:prstGeom prst="rect">
            <a:avLst/>
          </a:prstGeom>
        </p:spPr>
      </p:pic>
    </p:spTree>
    <p:extLst>
      <p:ext uri="{BB962C8B-B14F-4D97-AF65-F5344CB8AC3E}">
        <p14:creationId xmlns:p14="http://schemas.microsoft.com/office/powerpoint/2010/main" val="3938492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3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8117C-9BB8-EDBE-6082-2A8B3A69666E}"/>
              </a:ext>
            </a:extLst>
          </p:cNvPr>
          <p:cNvSpPr>
            <a:spLocks noGrp="1"/>
          </p:cNvSpPr>
          <p:nvPr>
            <p:ph type="title"/>
          </p:nvPr>
        </p:nvSpPr>
        <p:spPr>
          <a:xfrm>
            <a:off x="609600" y="274638"/>
            <a:ext cx="7924800" cy="563562"/>
          </a:xfrm>
        </p:spPr>
        <p:txBody>
          <a:bodyPr anchor="b">
            <a:normAutofit/>
          </a:bodyPr>
          <a:lstStyle/>
          <a:p>
            <a:r>
              <a:rPr lang="en-US" dirty="0"/>
              <a:t>Include a page title and body text</a:t>
            </a:r>
          </a:p>
        </p:txBody>
      </p:sp>
      <p:pic>
        <p:nvPicPr>
          <p:cNvPr id="5" name="Picture 4">
            <a:extLst>
              <a:ext uri="{FF2B5EF4-FFF2-40B4-BE49-F238E27FC236}">
                <a16:creationId xmlns:a16="http://schemas.microsoft.com/office/drawing/2014/main" id="{8B056FB0-BF2E-EEB6-DB57-1E064F5753AB}"/>
              </a:ext>
            </a:extLst>
          </p:cNvPr>
          <p:cNvPicPr>
            <a:picLocks noChangeAspect="1"/>
          </p:cNvPicPr>
          <p:nvPr/>
        </p:nvPicPr>
        <p:blipFill>
          <a:blip r:embed="rId4"/>
          <a:stretch>
            <a:fillRect/>
          </a:stretch>
        </p:blipFill>
        <p:spPr>
          <a:xfrm>
            <a:off x="304800" y="900827"/>
            <a:ext cx="8229600" cy="1918574"/>
          </a:xfrm>
          <a:prstGeom prst="rect">
            <a:avLst/>
          </a:prstGeom>
        </p:spPr>
      </p:pic>
      <p:sp>
        <p:nvSpPr>
          <p:cNvPr id="7" name="Arrow: Right 6">
            <a:extLst>
              <a:ext uri="{FF2B5EF4-FFF2-40B4-BE49-F238E27FC236}">
                <a16:creationId xmlns:a16="http://schemas.microsoft.com/office/drawing/2014/main" id="{38C21246-C4D0-3CB2-5254-0016F668CFE3}"/>
              </a:ext>
            </a:extLst>
          </p:cNvPr>
          <p:cNvSpPr/>
          <p:nvPr/>
        </p:nvSpPr>
        <p:spPr>
          <a:xfrm>
            <a:off x="-184404" y="161779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32BE3B9-3070-B51E-1D3E-34F0A966718D}"/>
              </a:ext>
            </a:extLst>
          </p:cNvPr>
          <p:cNvPicPr>
            <a:picLocks noChangeAspect="1"/>
          </p:cNvPicPr>
          <p:nvPr/>
        </p:nvPicPr>
        <p:blipFill>
          <a:blip r:embed="rId5"/>
          <a:stretch>
            <a:fillRect/>
          </a:stretch>
        </p:blipFill>
        <p:spPr>
          <a:xfrm>
            <a:off x="542925" y="2971800"/>
            <a:ext cx="3876675" cy="3276600"/>
          </a:xfrm>
          <a:prstGeom prst="rect">
            <a:avLst/>
          </a:prstGeom>
        </p:spPr>
      </p:pic>
      <p:pic>
        <p:nvPicPr>
          <p:cNvPr id="14" name="Content Placeholder 13">
            <a:extLst>
              <a:ext uri="{FF2B5EF4-FFF2-40B4-BE49-F238E27FC236}">
                <a16:creationId xmlns:a16="http://schemas.microsoft.com/office/drawing/2014/main" id="{A4335526-0DB3-5119-E5FE-8E357A593943}"/>
              </a:ext>
            </a:extLst>
          </p:cNvPr>
          <p:cNvPicPr>
            <a:picLocks noGrp="1" noChangeAspect="1"/>
          </p:cNvPicPr>
          <p:nvPr>
            <p:ph sz="quarter" idx="14"/>
          </p:nvPr>
        </p:nvPicPr>
        <p:blipFill>
          <a:blip r:embed="rId6"/>
          <a:stretch>
            <a:fillRect/>
          </a:stretch>
        </p:blipFill>
        <p:spPr>
          <a:xfrm>
            <a:off x="4819073" y="3098987"/>
            <a:ext cx="3733800" cy="3022225"/>
          </a:xfrm>
        </p:spPr>
      </p:pic>
      <p:pic>
        <p:nvPicPr>
          <p:cNvPr id="15" name="Recorded Sound">
            <a:hlinkClick r:id="" action="ppaction://media"/>
            <a:extLst>
              <a:ext uri="{FF2B5EF4-FFF2-40B4-BE49-F238E27FC236}">
                <a16:creationId xmlns:a16="http://schemas.microsoft.com/office/drawing/2014/main" id="{BBE26BD3-ACC1-F5B1-22F4-E93346F1635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67600" y="312737"/>
            <a:ext cx="487363" cy="487363"/>
          </a:xfrm>
          <a:prstGeom prst="rect">
            <a:avLst/>
          </a:prstGeom>
        </p:spPr>
      </p:pic>
    </p:spTree>
    <p:extLst>
      <p:ext uri="{BB962C8B-B14F-4D97-AF65-F5344CB8AC3E}">
        <p14:creationId xmlns:p14="http://schemas.microsoft.com/office/powerpoint/2010/main" val="1454199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12"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8117C-9BB8-EDBE-6082-2A8B3A69666E}"/>
              </a:ext>
            </a:extLst>
          </p:cNvPr>
          <p:cNvSpPr>
            <a:spLocks noGrp="1"/>
          </p:cNvSpPr>
          <p:nvPr>
            <p:ph type="title"/>
          </p:nvPr>
        </p:nvSpPr>
        <p:spPr>
          <a:xfrm>
            <a:off x="609600" y="274638"/>
            <a:ext cx="7924800" cy="563562"/>
          </a:xfrm>
        </p:spPr>
        <p:txBody>
          <a:bodyPr anchor="b">
            <a:normAutofit/>
          </a:bodyPr>
          <a:lstStyle/>
          <a:p>
            <a:r>
              <a:rPr lang="en-US" dirty="0"/>
              <a:t>Create a cta button</a:t>
            </a:r>
          </a:p>
        </p:txBody>
      </p:sp>
      <p:pic>
        <p:nvPicPr>
          <p:cNvPr id="4" name="Picture 3">
            <a:extLst>
              <a:ext uri="{FF2B5EF4-FFF2-40B4-BE49-F238E27FC236}">
                <a16:creationId xmlns:a16="http://schemas.microsoft.com/office/drawing/2014/main" id="{23DA7B6C-860F-3D23-50D0-4DAB78B7BDBC}"/>
              </a:ext>
            </a:extLst>
          </p:cNvPr>
          <p:cNvPicPr>
            <a:picLocks noChangeAspect="1"/>
          </p:cNvPicPr>
          <p:nvPr/>
        </p:nvPicPr>
        <p:blipFill>
          <a:blip r:embed="rId4"/>
          <a:stretch>
            <a:fillRect/>
          </a:stretch>
        </p:blipFill>
        <p:spPr>
          <a:xfrm>
            <a:off x="914400" y="3047999"/>
            <a:ext cx="3238500" cy="3124200"/>
          </a:xfrm>
          <a:prstGeom prst="rect">
            <a:avLst/>
          </a:prstGeom>
        </p:spPr>
      </p:pic>
      <p:pic>
        <p:nvPicPr>
          <p:cNvPr id="8" name="Picture 7">
            <a:extLst>
              <a:ext uri="{FF2B5EF4-FFF2-40B4-BE49-F238E27FC236}">
                <a16:creationId xmlns:a16="http://schemas.microsoft.com/office/drawing/2014/main" id="{21914F12-693D-C615-BB71-61E64B9D040C}"/>
              </a:ext>
            </a:extLst>
          </p:cNvPr>
          <p:cNvPicPr>
            <a:picLocks noChangeAspect="1"/>
          </p:cNvPicPr>
          <p:nvPr/>
        </p:nvPicPr>
        <p:blipFill>
          <a:blip r:embed="rId5"/>
          <a:stretch>
            <a:fillRect/>
          </a:stretch>
        </p:blipFill>
        <p:spPr>
          <a:xfrm>
            <a:off x="0" y="834739"/>
            <a:ext cx="9144000" cy="2060861"/>
          </a:xfrm>
          <a:prstGeom prst="rect">
            <a:avLst/>
          </a:prstGeom>
        </p:spPr>
      </p:pic>
      <p:sp>
        <p:nvSpPr>
          <p:cNvPr id="10" name="Arrow: Right 9">
            <a:extLst>
              <a:ext uri="{FF2B5EF4-FFF2-40B4-BE49-F238E27FC236}">
                <a16:creationId xmlns:a16="http://schemas.microsoft.com/office/drawing/2014/main" id="{9DE93B81-A253-80F5-BD01-C15B9B1687E5}"/>
              </a:ext>
            </a:extLst>
          </p:cNvPr>
          <p:cNvSpPr/>
          <p:nvPr/>
        </p:nvSpPr>
        <p:spPr>
          <a:xfrm>
            <a:off x="-489204" y="21336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Content Placeholder 14">
            <a:extLst>
              <a:ext uri="{FF2B5EF4-FFF2-40B4-BE49-F238E27FC236}">
                <a16:creationId xmlns:a16="http://schemas.microsoft.com/office/drawing/2014/main" id="{D6F01540-7217-C127-94BE-79C35420B3BD}"/>
              </a:ext>
            </a:extLst>
          </p:cNvPr>
          <p:cNvPicPr>
            <a:picLocks noGrp="1" noChangeAspect="1"/>
          </p:cNvPicPr>
          <p:nvPr>
            <p:ph sz="quarter" idx="14"/>
          </p:nvPr>
        </p:nvPicPr>
        <p:blipFill>
          <a:blip r:embed="rId6"/>
          <a:stretch>
            <a:fillRect/>
          </a:stretch>
        </p:blipFill>
        <p:spPr>
          <a:xfrm>
            <a:off x="4648200" y="3052617"/>
            <a:ext cx="3733800" cy="2789269"/>
          </a:xfrm>
        </p:spPr>
      </p:pic>
      <p:pic>
        <p:nvPicPr>
          <p:cNvPr id="16" name="Recorded Sound">
            <a:hlinkClick r:id="" action="ppaction://media"/>
            <a:extLst>
              <a:ext uri="{FF2B5EF4-FFF2-40B4-BE49-F238E27FC236}">
                <a16:creationId xmlns:a16="http://schemas.microsoft.com/office/drawing/2014/main" id="{BC9889FB-B8BB-F11F-8F5F-D4278095C6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27737" y="306389"/>
            <a:ext cx="487363" cy="487363"/>
          </a:xfrm>
          <a:prstGeom prst="rect">
            <a:avLst/>
          </a:prstGeom>
        </p:spPr>
      </p:pic>
    </p:spTree>
    <p:extLst>
      <p:ext uri="{BB962C8B-B14F-4D97-AF65-F5344CB8AC3E}">
        <p14:creationId xmlns:p14="http://schemas.microsoft.com/office/powerpoint/2010/main" val="2628962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2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About bootstrap</a:t>
            </a:r>
          </a:p>
        </p:txBody>
      </p:sp>
      <p:sp>
        <p:nvSpPr>
          <p:cNvPr id="5" name="Content Placeholder 4"/>
          <p:cNvSpPr>
            <a:spLocks noGrp="1"/>
          </p:cNvSpPr>
          <p:nvPr>
            <p:ph sz="quarter" idx="13"/>
          </p:nvPr>
        </p:nvSpPr>
        <p:spPr/>
        <p:txBody>
          <a:bodyPr>
            <a:normAutofit/>
          </a:bodyPr>
          <a:lstStyle/>
          <a:p>
            <a:pPr marL="0" indent="0">
              <a:buNone/>
            </a:pPr>
            <a:r>
              <a:rPr lang="en-US" sz="2000" dirty="0"/>
              <a:t>Bootstrap is a free front-end framework used for faster and easier web development. It includes HTML and CSS based design templates for typography, forms, buttons, tables, navigation, modals, image carousels, and many other, as well as optional JavaScript plugin. Bootstrap gives you the ability to easily create responsive designs to work with multiple devices and browsers. It also uses a mobile-first approach for websites.</a:t>
            </a:r>
          </a:p>
        </p:txBody>
      </p:sp>
      <p:pic>
        <p:nvPicPr>
          <p:cNvPr id="2" name="Recorded Sound">
            <a:hlinkClick r:id="" action="ppaction://media"/>
            <a:extLst>
              <a:ext uri="{FF2B5EF4-FFF2-40B4-BE49-F238E27FC236}">
                <a16:creationId xmlns:a16="http://schemas.microsoft.com/office/drawing/2014/main" id="{A7E22DCF-2F8D-246E-7F20-50D9F42E6BA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8318" y="4114800"/>
            <a:ext cx="487363" cy="487363"/>
          </a:xfrm>
          <a:prstGeom prst="rect">
            <a:avLst/>
          </a:prstGeom>
        </p:spPr>
      </p:pic>
    </p:spTree>
    <p:extLst>
      <p:ext uri="{BB962C8B-B14F-4D97-AF65-F5344CB8AC3E}">
        <p14:creationId xmlns:p14="http://schemas.microsoft.com/office/powerpoint/2010/main" val="3437450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0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8117C-9BB8-EDBE-6082-2A8B3A69666E}"/>
              </a:ext>
            </a:extLst>
          </p:cNvPr>
          <p:cNvSpPr>
            <a:spLocks noGrp="1"/>
          </p:cNvSpPr>
          <p:nvPr>
            <p:ph type="title"/>
          </p:nvPr>
        </p:nvSpPr>
        <p:spPr>
          <a:xfrm>
            <a:off x="609600" y="274638"/>
            <a:ext cx="7924800" cy="563562"/>
          </a:xfrm>
        </p:spPr>
        <p:txBody>
          <a:bodyPr anchor="b">
            <a:normAutofit/>
          </a:bodyPr>
          <a:lstStyle/>
          <a:p>
            <a:r>
              <a:rPr lang="en-US" dirty="0"/>
              <a:t>Setup a three-column section</a:t>
            </a:r>
          </a:p>
        </p:txBody>
      </p:sp>
      <p:pic>
        <p:nvPicPr>
          <p:cNvPr id="5" name="Picture 4">
            <a:extLst>
              <a:ext uri="{FF2B5EF4-FFF2-40B4-BE49-F238E27FC236}">
                <a16:creationId xmlns:a16="http://schemas.microsoft.com/office/drawing/2014/main" id="{97F86017-8A8C-1EC4-9D93-0B5685A5C4D2}"/>
              </a:ext>
            </a:extLst>
          </p:cNvPr>
          <p:cNvPicPr>
            <a:picLocks noChangeAspect="1"/>
          </p:cNvPicPr>
          <p:nvPr/>
        </p:nvPicPr>
        <p:blipFill>
          <a:blip r:embed="rId4"/>
          <a:stretch>
            <a:fillRect/>
          </a:stretch>
        </p:blipFill>
        <p:spPr>
          <a:xfrm>
            <a:off x="457200" y="1015571"/>
            <a:ext cx="8077200" cy="2565829"/>
          </a:xfrm>
          <a:prstGeom prst="rect">
            <a:avLst/>
          </a:prstGeom>
        </p:spPr>
      </p:pic>
      <p:pic>
        <p:nvPicPr>
          <p:cNvPr id="7" name="Picture 6">
            <a:extLst>
              <a:ext uri="{FF2B5EF4-FFF2-40B4-BE49-F238E27FC236}">
                <a16:creationId xmlns:a16="http://schemas.microsoft.com/office/drawing/2014/main" id="{1621DA56-BCAA-0B09-2CB4-A451038E979F}"/>
              </a:ext>
            </a:extLst>
          </p:cNvPr>
          <p:cNvPicPr>
            <a:picLocks noChangeAspect="1"/>
          </p:cNvPicPr>
          <p:nvPr/>
        </p:nvPicPr>
        <p:blipFill>
          <a:blip r:embed="rId5"/>
          <a:stretch>
            <a:fillRect/>
          </a:stretch>
        </p:blipFill>
        <p:spPr>
          <a:xfrm>
            <a:off x="427182" y="3602183"/>
            <a:ext cx="4449618" cy="2789270"/>
          </a:xfrm>
          <a:prstGeom prst="rect">
            <a:avLst/>
          </a:prstGeom>
        </p:spPr>
      </p:pic>
      <p:pic>
        <p:nvPicPr>
          <p:cNvPr id="13" name="Content Placeholder 12">
            <a:extLst>
              <a:ext uri="{FF2B5EF4-FFF2-40B4-BE49-F238E27FC236}">
                <a16:creationId xmlns:a16="http://schemas.microsoft.com/office/drawing/2014/main" id="{9E4C0120-E063-FC8E-A493-25C0E4CBB25D}"/>
              </a:ext>
            </a:extLst>
          </p:cNvPr>
          <p:cNvPicPr>
            <a:picLocks noGrp="1" noChangeAspect="1"/>
          </p:cNvPicPr>
          <p:nvPr>
            <p:ph sz="quarter" idx="14"/>
          </p:nvPr>
        </p:nvPicPr>
        <p:blipFill>
          <a:blip r:embed="rId6"/>
          <a:stretch>
            <a:fillRect/>
          </a:stretch>
        </p:blipFill>
        <p:spPr>
          <a:xfrm>
            <a:off x="4876800" y="3830541"/>
            <a:ext cx="3733800" cy="2505065"/>
          </a:xfrm>
        </p:spPr>
      </p:pic>
      <p:pic>
        <p:nvPicPr>
          <p:cNvPr id="14" name="Recorded Sound">
            <a:hlinkClick r:id="" action="ppaction://media"/>
            <a:extLst>
              <a:ext uri="{FF2B5EF4-FFF2-40B4-BE49-F238E27FC236}">
                <a16:creationId xmlns:a16="http://schemas.microsoft.com/office/drawing/2014/main" id="{D298D7CD-3410-2FE5-A54C-AEFDE5579B2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58000" y="258186"/>
            <a:ext cx="487363" cy="487363"/>
          </a:xfrm>
          <a:prstGeom prst="rect">
            <a:avLst/>
          </a:prstGeom>
        </p:spPr>
      </p:pic>
    </p:spTree>
    <p:extLst>
      <p:ext uri="{BB962C8B-B14F-4D97-AF65-F5344CB8AC3E}">
        <p14:creationId xmlns:p14="http://schemas.microsoft.com/office/powerpoint/2010/main" val="3977855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9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8117C-9BB8-EDBE-6082-2A8B3A69666E}"/>
              </a:ext>
            </a:extLst>
          </p:cNvPr>
          <p:cNvSpPr>
            <a:spLocks noGrp="1"/>
          </p:cNvSpPr>
          <p:nvPr>
            <p:ph type="title"/>
          </p:nvPr>
        </p:nvSpPr>
        <p:spPr>
          <a:xfrm>
            <a:off x="609600" y="274638"/>
            <a:ext cx="7924800" cy="563562"/>
          </a:xfrm>
        </p:spPr>
        <p:txBody>
          <a:bodyPr anchor="b">
            <a:normAutofit/>
          </a:bodyPr>
          <a:lstStyle/>
          <a:p>
            <a:r>
              <a:rPr lang="en-US" dirty="0"/>
              <a:t>Add a contact form</a:t>
            </a:r>
          </a:p>
        </p:txBody>
      </p:sp>
      <p:pic>
        <p:nvPicPr>
          <p:cNvPr id="6" name="Picture 5">
            <a:extLst>
              <a:ext uri="{FF2B5EF4-FFF2-40B4-BE49-F238E27FC236}">
                <a16:creationId xmlns:a16="http://schemas.microsoft.com/office/drawing/2014/main" id="{89BF1810-9F0F-675F-BF6A-DE432BA7273A}"/>
              </a:ext>
            </a:extLst>
          </p:cNvPr>
          <p:cNvPicPr>
            <a:picLocks noChangeAspect="1"/>
          </p:cNvPicPr>
          <p:nvPr/>
        </p:nvPicPr>
        <p:blipFill>
          <a:blip r:embed="rId4"/>
          <a:stretch>
            <a:fillRect/>
          </a:stretch>
        </p:blipFill>
        <p:spPr>
          <a:xfrm>
            <a:off x="457200" y="838201"/>
            <a:ext cx="8077200" cy="2590800"/>
          </a:xfrm>
          <a:prstGeom prst="rect">
            <a:avLst/>
          </a:prstGeom>
        </p:spPr>
      </p:pic>
      <p:pic>
        <p:nvPicPr>
          <p:cNvPr id="9" name="Picture 8">
            <a:extLst>
              <a:ext uri="{FF2B5EF4-FFF2-40B4-BE49-F238E27FC236}">
                <a16:creationId xmlns:a16="http://schemas.microsoft.com/office/drawing/2014/main" id="{E8B8EDCF-FCE7-9368-9978-09E449435408}"/>
              </a:ext>
            </a:extLst>
          </p:cNvPr>
          <p:cNvPicPr>
            <a:picLocks noChangeAspect="1"/>
          </p:cNvPicPr>
          <p:nvPr/>
        </p:nvPicPr>
        <p:blipFill>
          <a:blip r:embed="rId5"/>
          <a:stretch>
            <a:fillRect/>
          </a:stretch>
        </p:blipFill>
        <p:spPr>
          <a:xfrm>
            <a:off x="914400" y="3445164"/>
            <a:ext cx="3448050" cy="2934624"/>
          </a:xfrm>
          <a:prstGeom prst="rect">
            <a:avLst/>
          </a:prstGeom>
        </p:spPr>
      </p:pic>
      <p:pic>
        <p:nvPicPr>
          <p:cNvPr id="14" name="Content Placeholder 13">
            <a:extLst>
              <a:ext uri="{FF2B5EF4-FFF2-40B4-BE49-F238E27FC236}">
                <a16:creationId xmlns:a16="http://schemas.microsoft.com/office/drawing/2014/main" id="{A903873F-41B9-0AC3-2715-03AE60218BFD}"/>
              </a:ext>
            </a:extLst>
          </p:cNvPr>
          <p:cNvPicPr>
            <a:picLocks noGrp="1" noChangeAspect="1"/>
          </p:cNvPicPr>
          <p:nvPr>
            <p:ph sz="quarter" idx="14"/>
          </p:nvPr>
        </p:nvPicPr>
        <p:blipFill>
          <a:blip r:embed="rId6"/>
          <a:stretch>
            <a:fillRect/>
          </a:stretch>
        </p:blipFill>
        <p:spPr>
          <a:xfrm>
            <a:off x="4572000" y="3657600"/>
            <a:ext cx="3733800" cy="2514600"/>
          </a:xfrm>
        </p:spPr>
      </p:pic>
      <p:pic>
        <p:nvPicPr>
          <p:cNvPr id="16" name="Recorded Sound">
            <a:hlinkClick r:id="" action="ppaction://media"/>
            <a:extLst>
              <a:ext uri="{FF2B5EF4-FFF2-40B4-BE49-F238E27FC236}">
                <a16:creationId xmlns:a16="http://schemas.microsoft.com/office/drawing/2014/main" id="{A954A460-403C-CE42-ADFC-3FDBC1AF2EF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15000" y="312737"/>
            <a:ext cx="487363" cy="487363"/>
          </a:xfrm>
          <a:prstGeom prst="rect">
            <a:avLst/>
          </a:prstGeom>
        </p:spPr>
      </p:pic>
    </p:spTree>
    <p:extLst>
      <p:ext uri="{BB962C8B-B14F-4D97-AF65-F5344CB8AC3E}">
        <p14:creationId xmlns:p14="http://schemas.microsoft.com/office/powerpoint/2010/main" val="3355187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2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Customized pages using bootstrap</a:t>
            </a:r>
          </a:p>
        </p:txBody>
      </p:sp>
      <p:pic>
        <p:nvPicPr>
          <p:cNvPr id="5" name="Content Placeholder 4">
            <a:extLst>
              <a:ext uri="{FF2B5EF4-FFF2-40B4-BE49-F238E27FC236}">
                <a16:creationId xmlns:a16="http://schemas.microsoft.com/office/drawing/2014/main" id="{27E419AA-E7A4-028D-9D5F-7D2C71260AFD}"/>
              </a:ext>
            </a:extLst>
          </p:cNvPr>
          <p:cNvPicPr>
            <a:picLocks noGrp="1" noChangeAspect="1"/>
          </p:cNvPicPr>
          <p:nvPr>
            <p:ph sz="quarter" idx="13"/>
          </p:nvPr>
        </p:nvPicPr>
        <p:blipFill>
          <a:blip r:embed="rId4"/>
          <a:stretch>
            <a:fillRect/>
          </a:stretch>
        </p:blipFill>
        <p:spPr>
          <a:xfrm>
            <a:off x="609600" y="1600200"/>
            <a:ext cx="7924800" cy="3962400"/>
          </a:xfrm>
        </p:spPr>
      </p:pic>
      <p:pic>
        <p:nvPicPr>
          <p:cNvPr id="6" name="Recorded Sound">
            <a:hlinkClick r:id="" action="ppaction://media"/>
            <a:extLst>
              <a:ext uri="{FF2B5EF4-FFF2-40B4-BE49-F238E27FC236}">
                <a16:creationId xmlns:a16="http://schemas.microsoft.com/office/drawing/2014/main" id="{00C4700D-03DD-2E24-102F-0B28DAB23F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20000" y="782493"/>
            <a:ext cx="487363" cy="487363"/>
          </a:xfrm>
          <a:prstGeom prst="rect">
            <a:avLst/>
          </a:prstGeom>
        </p:spPr>
      </p:pic>
    </p:spTree>
    <p:extLst>
      <p:ext uri="{BB962C8B-B14F-4D97-AF65-F5344CB8AC3E}">
        <p14:creationId xmlns:p14="http://schemas.microsoft.com/office/powerpoint/2010/main" val="3299977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5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Custom contact form</a:t>
            </a:r>
          </a:p>
        </p:txBody>
      </p:sp>
      <p:pic>
        <p:nvPicPr>
          <p:cNvPr id="5" name="Content Placeholder 4">
            <a:extLst>
              <a:ext uri="{FF2B5EF4-FFF2-40B4-BE49-F238E27FC236}">
                <a16:creationId xmlns:a16="http://schemas.microsoft.com/office/drawing/2014/main" id="{A6A44BAF-8F0D-67F2-3FCD-5C5D4ED9111E}"/>
              </a:ext>
            </a:extLst>
          </p:cNvPr>
          <p:cNvPicPr>
            <a:picLocks noGrp="1" noChangeAspect="1"/>
          </p:cNvPicPr>
          <p:nvPr>
            <p:ph sz="quarter" idx="13"/>
          </p:nvPr>
        </p:nvPicPr>
        <p:blipFill>
          <a:blip r:embed="rId4"/>
          <a:stretch>
            <a:fillRect/>
          </a:stretch>
        </p:blipFill>
        <p:spPr>
          <a:xfrm>
            <a:off x="609600" y="1752600"/>
            <a:ext cx="7924800" cy="4038600"/>
          </a:xfrm>
        </p:spPr>
      </p:pic>
      <p:pic>
        <p:nvPicPr>
          <p:cNvPr id="6" name="Recorded Sound">
            <a:hlinkClick r:id="" action="ppaction://media"/>
            <a:extLst>
              <a:ext uri="{FF2B5EF4-FFF2-40B4-BE49-F238E27FC236}">
                <a16:creationId xmlns:a16="http://schemas.microsoft.com/office/drawing/2014/main" id="{E7244E04-9264-9B1C-DFFA-7C15B76AE5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48400" y="602456"/>
            <a:ext cx="487363" cy="487363"/>
          </a:xfrm>
          <a:prstGeom prst="rect">
            <a:avLst/>
          </a:prstGeom>
        </p:spPr>
      </p:pic>
    </p:spTree>
    <p:extLst>
      <p:ext uri="{BB962C8B-B14F-4D97-AF65-F5344CB8AC3E}">
        <p14:creationId xmlns:p14="http://schemas.microsoft.com/office/powerpoint/2010/main" val="1263156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Custom footer</a:t>
            </a:r>
          </a:p>
        </p:txBody>
      </p:sp>
      <p:pic>
        <p:nvPicPr>
          <p:cNvPr id="5" name="Content Placeholder 4">
            <a:extLst>
              <a:ext uri="{FF2B5EF4-FFF2-40B4-BE49-F238E27FC236}">
                <a16:creationId xmlns:a16="http://schemas.microsoft.com/office/drawing/2014/main" id="{BFCA6B94-16FC-A98F-55AA-EBF66896CB4A}"/>
              </a:ext>
            </a:extLst>
          </p:cNvPr>
          <p:cNvPicPr>
            <a:picLocks noGrp="1" noChangeAspect="1"/>
          </p:cNvPicPr>
          <p:nvPr>
            <p:ph sz="quarter" idx="13"/>
          </p:nvPr>
        </p:nvPicPr>
        <p:blipFill>
          <a:blip r:embed="rId4"/>
          <a:stretch>
            <a:fillRect/>
          </a:stretch>
        </p:blipFill>
        <p:spPr>
          <a:xfrm>
            <a:off x="609600" y="1905000"/>
            <a:ext cx="7924800" cy="3657599"/>
          </a:xfrm>
        </p:spPr>
      </p:pic>
      <p:pic>
        <p:nvPicPr>
          <p:cNvPr id="6" name="Recorded Sound">
            <a:hlinkClick r:id="" action="ppaction://media"/>
            <a:extLst>
              <a:ext uri="{FF2B5EF4-FFF2-40B4-BE49-F238E27FC236}">
                <a16:creationId xmlns:a16="http://schemas.microsoft.com/office/drawing/2014/main" id="{8D0C095F-AC1E-B5F9-4397-935B1F5EAE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15000" y="762000"/>
            <a:ext cx="487363" cy="487363"/>
          </a:xfrm>
          <a:prstGeom prst="rect">
            <a:avLst/>
          </a:prstGeom>
        </p:spPr>
      </p:pic>
    </p:spTree>
    <p:extLst>
      <p:ext uri="{BB962C8B-B14F-4D97-AF65-F5344CB8AC3E}">
        <p14:creationId xmlns:p14="http://schemas.microsoft.com/office/powerpoint/2010/main" val="125348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4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Bootstrap resources</a:t>
            </a:r>
          </a:p>
        </p:txBody>
      </p:sp>
      <p:sp>
        <p:nvSpPr>
          <p:cNvPr id="3" name="Content Placeholder 2"/>
          <p:cNvSpPr>
            <a:spLocks noGrp="1"/>
          </p:cNvSpPr>
          <p:nvPr>
            <p:ph sz="quarter" idx="13"/>
          </p:nvPr>
        </p:nvSpPr>
        <p:spPr/>
        <p:txBody>
          <a:bodyPr/>
          <a:lstStyle/>
          <a:p>
            <a:r>
              <a:rPr lang="en-US" dirty="0"/>
              <a:t>https://getbootstrap.com/docs/3.4/getting-started/#examples</a:t>
            </a:r>
          </a:p>
          <a:p>
            <a:r>
              <a:rPr lang="en-US" dirty="0"/>
              <a:t>https://www.w3schools.com/bootstrap4/default.asp</a:t>
            </a:r>
          </a:p>
          <a:p>
            <a:r>
              <a:rPr lang="en-US" dirty="0"/>
              <a:t>https://websitesetup.org/bootstrap-tutorial-for-beginners/</a:t>
            </a:r>
          </a:p>
          <a:p>
            <a:r>
              <a:rPr lang="en-US" dirty="0"/>
              <a:t>https://www.tutorialrepublic.com/twitter-bootstrap-tutorial/</a:t>
            </a:r>
          </a:p>
          <a:p>
            <a:r>
              <a:rPr lang="en-US" dirty="0"/>
              <a:t>https://hackr.io/tutorials/learn-bootstrap</a:t>
            </a:r>
          </a:p>
          <a:p>
            <a:r>
              <a:rPr lang="en-US" dirty="0"/>
              <a:t>https://bootstrapcreative.com/pros-cons-using-bootstrap-web-development/#The_Different_Ways_to_Use_Bootstrap_in_Your_Project</a:t>
            </a:r>
          </a:p>
          <a:p>
            <a:endParaRPr lang="en-US" dirty="0"/>
          </a:p>
        </p:txBody>
      </p:sp>
      <p:pic>
        <p:nvPicPr>
          <p:cNvPr id="4" name="Recorded Sound">
            <a:hlinkClick r:id="" action="ppaction://media"/>
            <a:extLst>
              <a:ext uri="{FF2B5EF4-FFF2-40B4-BE49-F238E27FC236}">
                <a16:creationId xmlns:a16="http://schemas.microsoft.com/office/drawing/2014/main" id="{DC4F31C8-91C6-959E-CACA-B4F0F39B91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43600" y="777875"/>
            <a:ext cx="487363" cy="487363"/>
          </a:xfrm>
          <a:prstGeom prst="rect">
            <a:avLst/>
          </a:prstGeom>
        </p:spPr>
      </p:pic>
    </p:spTree>
    <p:extLst>
      <p:ext uri="{BB962C8B-B14F-4D97-AF65-F5344CB8AC3E}">
        <p14:creationId xmlns:p14="http://schemas.microsoft.com/office/powerpoint/2010/main" val="2368988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 of bootstrap</a:t>
            </a:r>
          </a:p>
        </p:txBody>
      </p:sp>
      <p:sp>
        <p:nvSpPr>
          <p:cNvPr id="3" name="Content Placeholder 2"/>
          <p:cNvSpPr>
            <a:spLocks noGrp="1"/>
          </p:cNvSpPr>
          <p:nvPr>
            <p:ph sz="quarter" idx="13"/>
          </p:nvPr>
        </p:nvSpPr>
        <p:spPr/>
        <p:txBody>
          <a:bodyPr>
            <a:normAutofit/>
          </a:bodyPr>
          <a:lstStyle/>
          <a:p>
            <a:r>
              <a:rPr lang="en-US" sz="2000" dirty="0"/>
              <a:t>Saves time and effort using the Bootstrap predefined design templates and classes.</a:t>
            </a:r>
          </a:p>
          <a:p>
            <a:r>
              <a:rPr lang="en-US" sz="2000" dirty="0"/>
              <a:t>Easily create responsive websites for different devices and screen resolutions.</a:t>
            </a:r>
          </a:p>
          <a:p>
            <a:r>
              <a:rPr lang="en-US" sz="2000" dirty="0"/>
              <a:t>Consistent design templates and styles.</a:t>
            </a:r>
          </a:p>
          <a:p>
            <a:r>
              <a:rPr lang="en-US" sz="2000" dirty="0"/>
              <a:t>Easy to use.</a:t>
            </a:r>
          </a:p>
          <a:p>
            <a:r>
              <a:rPr lang="en-US" sz="2000" dirty="0"/>
              <a:t>Compatible with all modern browsers.</a:t>
            </a:r>
          </a:p>
          <a:p>
            <a:r>
              <a:rPr lang="en-US" sz="2000" dirty="0"/>
              <a:t>Open Source, which is completely free to download and use.</a:t>
            </a:r>
          </a:p>
          <a:p>
            <a:r>
              <a:rPr lang="en-US" sz="2000" dirty="0"/>
              <a:t>Uses a mobile-first approach.</a:t>
            </a:r>
          </a:p>
          <a:p>
            <a:r>
              <a:rPr lang="en-US" sz="2000" dirty="0"/>
              <a:t>Lots of free and professional templates, WordPress themes, and plugins.</a:t>
            </a:r>
          </a:p>
        </p:txBody>
      </p:sp>
      <p:pic>
        <p:nvPicPr>
          <p:cNvPr id="4" name="Recorded Sound">
            <a:hlinkClick r:id="" action="ppaction://media"/>
            <a:extLst>
              <a:ext uri="{FF2B5EF4-FFF2-40B4-BE49-F238E27FC236}">
                <a16:creationId xmlns:a16="http://schemas.microsoft.com/office/drawing/2014/main" id="{9872AC2E-D5F6-D107-125F-2993EFB9547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477000" y="660255"/>
            <a:ext cx="487363" cy="487363"/>
          </a:xfrm>
          <a:prstGeom prst="rect">
            <a:avLst/>
          </a:prstGeom>
        </p:spPr>
      </p:pic>
    </p:spTree>
    <p:extLst>
      <p:ext uri="{BB962C8B-B14F-4D97-AF65-F5344CB8AC3E}">
        <p14:creationId xmlns:p14="http://schemas.microsoft.com/office/powerpoint/2010/main" val="1436897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1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Disadvantages of bootstrap</a:t>
            </a:r>
          </a:p>
        </p:txBody>
      </p:sp>
      <p:sp>
        <p:nvSpPr>
          <p:cNvPr id="3" name="Content Placeholder 2"/>
          <p:cNvSpPr>
            <a:spLocks noGrp="1"/>
          </p:cNvSpPr>
          <p:nvPr>
            <p:ph sz="quarter" idx="13"/>
          </p:nvPr>
        </p:nvSpPr>
        <p:spPr/>
        <p:txBody>
          <a:bodyPr>
            <a:normAutofit/>
          </a:bodyPr>
          <a:lstStyle/>
          <a:p>
            <a:r>
              <a:rPr lang="en-US" sz="2000" dirty="0"/>
              <a:t>Requires that you know how to code.</a:t>
            </a:r>
          </a:p>
          <a:p>
            <a:r>
              <a:rPr lang="en-US" sz="2000" dirty="0"/>
              <a:t>Its naming scheme can be confusing.</a:t>
            </a:r>
          </a:p>
          <a:p>
            <a:r>
              <a:rPr lang="en-US" sz="2000" dirty="0"/>
              <a:t>Not ideal for a small, simple site.</a:t>
            </a:r>
          </a:p>
          <a:p>
            <a:r>
              <a:rPr lang="en-US" sz="2000" dirty="0"/>
              <a:t>You may become too reliant on it</a:t>
            </a:r>
          </a:p>
        </p:txBody>
      </p:sp>
      <p:pic>
        <p:nvPicPr>
          <p:cNvPr id="4" name="Recorded Sound">
            <a:hlinkClick r:id="" action="ppaction://media"/>
            <a:extLst>
              <a:ext uri="{FF2B5EF4-FFF2-40B4-BE49-F238E27FC236}">
                <a16:creationId xmlns:a16="http://schemas.microsoft.com/office/drawing/2014/main" id="{9208016C-1EA2-8763-2FC1-1912C974B5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886200"/>
            <a:ext cx="487363" cy="487363"/>
          </a:xfrm>
          <a:prstGeom prst="rect">
            <a:avLst/>
          </a:prstGeom>
        </p:spPr>
      </p:pic>
    </p:spTree>
    <p:extLst>
      <p:ext uri="{BB962C8B-B14F-4D97-AF65-F5344CB8AC3E}">
        <p14:creationId xmlns:p14="http://schemas.microsoft.com/office/powerpoint/2010/main" val="143574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1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Issues encountered using bootstrap</a:t>
            </a:r>
          </a:p>
        </p:txBody>
      </p:sp>
      <p:sp>
        <p:nvSpPr>
          <p:cNvPr id="3" name="Content Placeholder 2"/>
          <p:cNvSpPr>
            <a:spLocks noGrp="1"/>
          </p:cNvSpPr>
          <p:nvPr>
            <p:ph sz="quarter" idx="13"/>
          </p:nvPr>
        </p:nvSpPr>
        <p:spPr/>
        <p:txBody>
          <a:bodyPr/>
          <a:lstStyle/>
          <a:p>
            <a:endParaRPr lang="en-US" dirty="0"/>
          </a:p>
          <a:p>
            <a:pPr marL="0" indent="0">
              <a:buNone/>
            </a:pPr>
            <a:r>
              <a:rPr lang="en-US" sz="2000" dirty="0"/>
              <a:t>The main issue I encountered while using Bootstrap was trying to find components for Bootstrap 4. Most of the components I found were for Bootstrap 5.</a:t>
            </a:r>
          </a:p>
        </p:txBody>
      </p:sp>
      <p:pic>
        <p:nvPicPr>
          <p:cNvPr id="4" name="Recorded Sound">
            <a:hlinkClick r:id="" action="ppaction://media"/>
            <a:extLst>
              <a:ext uri="{FF2B5EF4-FFF2-40B4-BE49-F238E27FC236}">
                <a16:creationId xmlns:a16="http://schemas.microsoft.com/office/drawing/2014/main" id="{9191953E-F01A-E46A-4DD7-2870B2F2AEB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126380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Bootstrap installation</a:t>
            </a:r>
          </a:p>
        </p:txBody>
      </p:sp>
      <p:sp>
        <p:nvSpPr>
          <p:cNvPr id="3" name="Content Placeholder 2"/>
          <p:cNvSpPr>
            <a:spLocks noGrp="1"/>
          </p:cNvSpPr>
          <p:nvPr>
            <p:ph sz="quarter" idx="13"/>
          </p:nvPr>
        </p:nvSpPr>
        <p:spPr/>
        <p:txBody>
          <a:bodyPr/>
          <a:lstStyle/>
          <a:p>
            <a:r>
              <a:rPr lang="en-US" sz="2000" dirty="0"/>
              <a:t>Go to </a:t>
            </a:r>
            <a:r>
              <a:rPr lang="en-US" sz="2000" dirty="0">
                <a:hlinkClick r:id="rId4"/>
              </a:rPr>
              <a:t>https://getbootstrap.com</a:t>
            </a:r>
            <a:r>
              <a:rPr lang="en-US" sz="2000" dirty="0"/>
              <a:t>.</a:t>
            </a:r>
          </a:p>
          <a:p>
            <a:r>
              <a:rPr lang="en-US" sz="2000" dirty="0"/>
              <a:t>You can download bootstrap, include it via a CDN, or install it via a package manager, such as npm or yarn.</a:t>
            </a:r>
          </a:p>
          <a:p>
            <a:r>
              <a:rPr lang="en-US" sz="2000" dirty="0"/>
              <a:t>I will be showing my demo using the CDN.</a:t>
            </a:r>
          </a:p>
          <a:p>
            <a:endParaRPr lang="en-US" dirty="0"/>
          </a:p>
        </p:txBody>
      </p:sp>
      <p:pic>
        <p:nvPicPr>
          <p:cNvPr id="4" name="Recorded Sound">
            <a:hlinkClick r:id="" action="ppaction://media"/>
            <a:extLst>
              <a:ext uri="{FF2B5EF4-FFF2-40B4-BE49-F238E27FC236}">
                <a16:creationId xmlns:a16="http://schemas.microsoft.com/office/drawing/2014/main" id="{C5D95AE3-8B41-BB64-FCCA-35BDACE94B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8318" y="3581400"/>
            <a:ext cx="487363" cy="487363"/>
          </a:xfrm>
          <a:prstGeom prst="rect">
            <a:avLst/>
          </a:prstGeom>
        </p:spPr>
      </p:pic>
    </p:spTree>
    <p:extLst>
      <p:ext uri="{BB962C8B-B14F-4D97-AF65-F5344CB8AC3E}">
        <p14:creationId xmlns:p14="http://schemas.microsoft.com/office/powerpoint/2010/main" val="109381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4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1596FAEF-8C2C-E80B-EC07-B23873E64017}"/>
              </a:ext>
            </a:extLst>
          </p:cNvPr>
          <p:cNvPicPr>
            <a:picLocks noChangeAspect="1"/>
          </p:cNvPicPr>
          <p:nvPr/>
        </p:nvPicPr>
        <p:blipFill>
          <a:blip r:embed="rId4"/>
          <a:stretch>
            <a:fillRect/>
          </a:stretch>
        </p:blipFill>
        <p:spPr>
          <a:xfrm>
            <a:off x="609600" y="1066800"/>
            <a:ext cx="7924800" cy="4648199"/>
          </a:xfrm>
          <a:prstGeom prst="rect">
            <a:avLst/>
          </a:prstGeom>
          <a:noFill/>
        </p:spPr>
      </p:pic>
      <p:sp>
        <p:nvSpPr>
          <p:cNvPr id="2" name="Title 1">
            <a:extLst>
              <a:ext uri="{FF2B5EF4-FFF2-40B4-BE49-F238E27FC236}">
                <a16:creationId xmlns:a16="http://schemas.microsoft.com/office/drawing/2014/main" id="{F6C8117C-9BB8-EDBE-6082-2A8B3A69666E}"/>
              </a:ext>
            </a:extLst>
          </p:cNvPr>
          <p:cNvSpPr>
            <a:spLocks noGrp="1"/>
          </p:cNvSpPr>
          <p:nvPr>
            <p:ph type="title"/>
          </p:nvPr>
        </p:nvSpPr>
        <p:spPr>
          <a:xfrm>
            <a:off x="609600" y="274638"/>
            <a:ext cx="7924800" cy="563562"/>
          </a:xfrm>
        </p:spPr>
        <p:txBody>
          <a:bodyPr anchor="b">
            <a:normAutofit/>
          </a:bodyPr>
          <a:lstStyle/>
          <a:p>
            <a:r>
              <a:rPr lang="en-US" dirty="0"/>
              <a:t>Create an html page</a:t>
            </a:r>
          </a:p>
        </p:txBody>
      </p:sp>
      <p:pic>
        <p:nvPicPr>
          <p:cNvPr id="6" name="Recorded Sound">
            <a:hlinkClick r:id="" action="ppaction://media"/>
            <a:extLst>
              <a:ext uri="{FF2B5EF4-FFF2-40B4-BE49-F238E27FC236}">
                <a16:creationId xmlns:a16="http://schemas.microsoft.com/office/drawing/2014/main" id="{44ADC488-E551-6DF6-C96C-D5E7BDE7AA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312737"/>
            <a:ext cx="487363" cy="487363"/>
          </a:xfrm>
          <a:prstGeom prst="rect">
            <a:avLst/>
          </a:prstGeom>
        </p:spPr>
      </p:pic>
    </p:spTree>
    <p:extLst>
      <p:ext uri="{BB962C8B-B14F-4D97-AF65-F5344CB8AC3E}">
        <p14:creationId xmlns:p14="http://schemas.microsoft.com/office/powerpoint/2010/main" val="3329021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9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8117C-9BB8-EDBE-6082-2A8B3A69666E}"/>
              </a:ext>
            </a:extLst>
          </p:cNvPr>
          <p:cNvSpPr>
            <a:spLocks noGrp="1"/>
          </p:cNvSpPr>
          <p:nvPr>
            <p:ph type="title"/>
          </p:nvPr>
        </p:nvSpPr>
        <p:spPr>
          <a:xfrm>
            <a:off x="609600" y="274638"/>
            <a:ext cx="7924800" cy="563562"/>
          </a:xfrm>
        </p:spPr>
        <p:txBody>
          <a:bodyPr anchor="b">
            <a:normAutofit/>
          </a:bodyPr>
          <a:lstStyle/>
          <a:p>
            <a:r>
              <a:rPr lang="en-US" dirty="0"/>
              <a:t>Load bootstrap via cdn</a:t>
            </a:r>
          </a:p>
        </p:txBody>
      </p:sp>
      <p:pic>
        <p:nvPicPr>
          <p:cNvPr id="4" name="Picture 3">
            <a:extLst>
              <a:ext uri="{FF2B5EF4-FFF2-40B4-BE49-F238E27FC236}">
                <a16:creationId xmlns:a16="http://schemas.microsoft.com/office/drawing/2014/main" id="{52084E64-3F5B-5D42-7FA1-6819A832CB2A}"/>
              </a:ext>
            </a:extLst>
          </p:cNvPr>
          <p:cNvPicPr>
            <a:picLocks noChangeAspect="1"/>
          </p:cNvPicPr>
          <p:nvPr/>
        </p:nvPicPr>
        <p:blipFill>
          <a:blip r:embed="rId4"/>
          <a:stretch>
            <a:fillRect/>
          </a:stretch>
        </p:blipFill>
        <p:spPr>
          <a:xfrm>
            <a:off x="685800" y="1066801"/>
            <a:ext cx="7696200" cy="4724400"/>
          </a:xfrm>
          <a:prstGeom prst="rect">
            <a:avLst/>
          </a:prstGeom>
        </p:spPr>
      </p:pic>
      <p:sp>
        <p:nvSpPr>
          <p:cNvPr id="6" name="Arrow: Right 5">
            <a:extLst>
              <a:ext uri="{FF2B5EF4-FFF2-40B4-BE49-F238E27FC236}">
                <a16:creationId xmlns:a16="http://schemas.microsoft.com/office/drawing/2014/main" id="{9B124F79-4EB9-A520-B9B8-BAC2C87ACB38}"/>
              </a:ext>
            </a:extLst>
          </p:cNvPr>
          <p:cNvSpPr/>
          <p:nvPr/>
        </p:nvSpPr>
        <p:spPr>
          <a:xfrm>
            <a:off x="0" y="28194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Recorded Sound">
            <a:hlinkClick r:id="" action="ppaction://media"/>
            <a:extLst>
              <a:ext uri="{FF2B5EF4-FFF2-40B4-BE49-F238E27FC236}">
                <a16:creationId xmlns:a16="http://schemas.microsoft.com/office/drawing/2014/main" id="{5DA64EEF-8D03-25D7-5064-7FAF814F42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0" y="274638"/>
            <a:ext cx="487363" cy="487363"/>
          </a:xfrm>
          <a:prstGeom prst="rect">
            <a:avLst/>
          </a:prstGeom>
        </p:spPr>
      </p:pic>
    </p:spTree>
    <p:extLst>
      <p:ext uri="{BB962C8B-B14F-4D97-AF65-F5344CB8AC3E}">
        <p14:creationId xmlns:p14="http://schemas.microsoft.com/office/powerpoint/2010/main" val="3115925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9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8117C-9BB8-EDBE-6082-2A8B3A69666E}"/>
              </a:ext>
            </a:extLst>
          </p:cNvPr>
          <p:cNvSpPr>
            <a:spLocks noGrp="1"/>
          </p:cNvSpPr>
          <p:nvPr>
            <p:ph type="title"/>
          </p:nvPr>
        </p:nvSpPr>
        <p:spPr>
          <a:xfrm>
            <a:off x="609600" y="274638"/>
            <a:ext cx="7924800" cy="563562"/>
          </a:xfrm>
        </p:spPr>
        <p:txBody>
          <a:bodyPr anchor="b">
            <a:normAutofit/>
          </a:bodyPr>
          <a:lstStyle/>
          <a:p>
            <a:r>
              <a:rPr lang="en-US" dirty="0"/>
              <a:t>Include jquery* </a:t>
            </a:r>
          </a:p>
        </p:txBody>
      </p:sp>
      <p:pic>
        <p:nvPicPr>
          <p:cNvPr id="4" name="Picture 3">
            <a:extLst>
              <a:ext uri="{FF2B5EF4-FFF2-40B4-BE49-F238E27FC236}">
                <a16:creationId xmlns:a16="http://schemas.microsoft.com/office/drawing/2014/main" id="{44962752-8CF2-A5D4-A440-D46FFF2C161E}"/>
              </a:ext>
            </a:extLst>
          </p:cNvPr>
          <p:cNvPicPr>
            <a:picLocks noChangeAspect="1"/>
          </p:cNvPicPr>
          <p:nvPr/>
        </p:nvPicPr>
        <p:blipFill>
          <a:blip r:embed="rId4"/>
          <a:stretch>
            <a:fillRect/>
          </a:stretch>
        </p:blipFill>
        <p:spPr>
          <a:xfrm>
            <a:off x="609600" y="990600"/>
            <a:ext cx="7924800" cy="4800600"/>
          </a:xfrm>
          <a:prstGeom prst="rect">
            <a:avLst/>
          </a:prstGeom>
        </p:spPr>
      </p:pic>
      <p:sp>
        <p:nvSpPr>
          <p:cNvPr id="6" name="Arrow: Right 5">
            <a:extLst>
              <a:ext uri="{FF2B5EF4-FFF2-40B4-BE49-F238E27FC236}">
                <a16:creationId xmlns:a16="http://schemas.microsoft.com/office/drawing/2014/main" id="{B56359F4-72B5-33DE-B02C-40D3F880D710}"/>
              </a:ext>
            </a:extLst>
          </p:cNvPr>
          <p:cNvSpPr/>
          <p:nvPr/>
        </p:nvSpPr>
        <p:spPr>
          <a:xfrm>
            <a:off x="-76200" y="51054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B5D9F80-5504-2B6B-7430-A542A549061D}"/>
              </a:ext>
            </a:extLst>
          </p:cNvPr>
          <p:cNvSpPr txBox="1"/>
          <p:nvPr/>
        </p:nvSpPr>
        <p:spPr>
          <a:xfrm>
            <a:off x="685800" y="6160921"/>
            <a:ext cx="3962400" cy="276999"/>
          </a:xfrm>
          <a:prstGeom prst="rect">
            <a:avLst/>
          </a:prstGeom>
          <a:noFill/>
        </p:spPr>
        <p:txBody>
          <a:bodyPr wrap="square" rtlCol="0">
            <a:spAutoFit/>
          </a:bodyPr>
          <a:lstStyle/>
          <a:p>
            <a:r>
              <a:rPr lang="en-US" sz="1200" dirty="0"/>
              <a:t>*Bootstrap 5 does not use jQuery.</a:t>
            </a:r>
          </a:p>
        </p:txBody>
      </p:sp>
      <p:pic>
        <p:nvPicPr>
          <p:cNvPr id="8" name="Recorded Sound">
            <a:hlinkClick r:id="" action="ppaction://media"/>
            <a:extLst>
              <a:ext uri="{FF2B5EF4-FFF2-40B4-BE49-F238E27FC236}">
                <a16:creationId xmlns:a16="http://schemas.microsoft.com/office/drawing/2014/main" id="{EC4DCFA3-C6E9-56CD-787F-EB3E0D8B08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15000" y="312737"/>
            <a:ext cx="487363" cy="487363"/>
          </a:xfrm>
          <a:prstGeom prst="rect">
            <a:avLst/>
          </a:prstGeom>
        </p:spPr>
      </p:pic>
    </p:spTree>
    <p:extLst>
      <p:ext uri="{BB962C8B-B14F-4D97-AF65-F5344CB8AC3E}">
        <p14:creationId xmlns:p14="http://schemas.microsoft.com/office/powerpoint/2010/main" val="2927655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6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2868</TotalTime>
  <Words>424</Words>
  <Application>Microsoft Office PowerPoint</Application>
  <PresentationFormat>On-screen Show (4:3)</PresentationFormat>
  <Paragraphs>51</Paragraphs>
  <Slides>25</Slides>
  <Notes>0</Notes>
  <HiddenSlides>0</HiddenSlides>
  <MMClips>25</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Arial</vt:lpstr>
      <vt:lpstr>Arial Narrow</vt:lpstr>
      <vt:lpstr>Horizon</vt:lpstr>
      <vt:lpstr>Bootstrap framework</vt:lpstr>
      <vt:lpstr>About bootstrap</vt:lpstr>
      <vt:lpstr>Advantages of bootstrap</vt:lpstr>
      <vt:lpstr>Disadvantages of bootstrap</vt:lpstr>
      <vt:lpstr>Issues encountered using bootstrap</vt:lpstr>
      <vt:lpstr>Bootstrap installation</vt:lpstr>
      <vt:lpstr>Create an html page</vt:lpstr>
      <vt:lpstr>Load bootstrap via cdn</vt:lpstr>
      <vt:lpstr>Include jquery* </vt:lpstr>
      <vt:lpstr>Load bootstrap javascript</vt:lpstr>
      <vt:lpstr>Employment of bootstrap</vt:lpstr>
      <vt:lpstr>Add a navigation bar</vt:lpstr>
      <vt:lpstr>Bootstrap customization</vt:lpstr>
      <vt:lpstr>Include custom css</vt:lpstr>
      <vt:lpstr>Create a page content container</vt:lpstr>
      <vt:lpstr>Add a background image and custom js</vt:lpstr>
      <vt:lpstr>Add an overlay</vt:lpstr>
      <vt:lpstr>Include a page title and body text</vt:lpstr>
      <vt:lpstr>Create a cta button</vt:lpstr>
      <vt:lpstr>Setup a three-column section</vt:lpstr>
      <vt:lpstr>Add a contact form</vt:lpstr>
      <vt:lpstr>Customized pages using bootstrap</vt:lpstr>
      <vt:lpstr>Custom contact form</vt:lpstr>
      <vt:lpstr>Custom footer</vt:lpstr>
      <vt:lpstr>Bootstrap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Tosh IQ</dc:creator>
  <cp:lastModifiedBy>Natasha Scott</cp:lastModifiedBy>
  <cp:revision>27</cp:revision>
  <dcterms:created xsi:type="dcterms:W3CDTF">2022-05-14T05:54:05Z</dcterms:created>
  <dcterms:modified xsi:type="dcterms:W3CDTF">2022-05-19T03:05:36Z</dcterms:modified>
</cp:coreProperties>
</file>